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7" r:id="rId9"/>
    <p:sldId id="268" r:id="rId10"/>
    <p:sldId id="266" r:id="rId11"/>
    <p:sldId id="269" r:id="rId12"/>
    <p:sldId id="263" r:id="rId13"/>
    <p:sldId id="264" r:id="rId14"/>
    <p:sldId id="27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ABF23-75EA-4FF8-9DF6-6C44F4FBD7FC}" type="datetimeFigureOut">
              <a:rPr lang="en-IN" smtClean="0"/>
              <a:t>02-12-2017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5380-706D-4D9F-A468-7B1870A810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345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F5380-706D-4D9F-A468-7B1870A810BF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080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18F-201D-4DAB-8E13-3F7D4C535C30}" type="datetimeFigureOut">
              <a:rPr lang="en-IN" smtClean="0"/>
              <a:t>02-12-2017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98F0-C5BB-40A2-8CD7-809611FF02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766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18F-201D-4DAB-8E13-3F7D4C535C30}" type="datetimeFigureOut">
              <a:rPr lang="en-IN" smtClean="0"/>
              <a:t>02-12-2017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98F0-C5BB-40A2-8CD7-809611FF02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203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18F-201D-4DAB-8E13-3F7D4C535C30}" type="datetimeFigureOut">
              <a:rPr lang="en-IN" smtClean="0"/>
              <a:t>02-12-2017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98F0-C5BB-40A2-8CD7-809611FF02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159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18F-201D-4DAB-8E13-3F7D4C535C30}" type="datetimeFigureOut">
              <a:rPr lang="en-IN" smtClean="0"/>
              <a:t>02-12-2017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98F0-C5BB-40A2-8CD7-809611FF02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29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18F-201D-4DAB-8E13-3F7D4C535C30}" type="datetimeFigureOut">
              <a:rPr lang="en-IN" smtClean="0"/>
              <a:t>02-12-2017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98F0-C5BB-40A2-8CD7-809611FF02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24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18F-201D-4DAB-8E13-3F7D4C535C30}" type="datetimeFigureOut">
              <a:rPr lang="en-IN" smtClean="0"/>
              <a:t>02-12-2017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98F0-C5BB-40A2-8CD7-809611FF02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284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18F-201D-4DAB-8E13-3F7D4C535C30}" type="datetimeFigureOut">
              <a:rPr lang="en-IN" smtClean="0"/>
              <a:t>02-12-2017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98F0-C5BB-40A2-8CD7-809611FF02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47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18F-201D-4DAB-8E13-3F7D4C535C30}" type="datetimeFigureOut">
              <a:rPr lang="en-IN" smtClean="0"/>
              <a:t>02-12-2017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98F0-C5BB-40A2-8CD7-809611FF02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864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18F-201D-4DAB-8E13-3F7D4C535C30}" type="datetimeFigureOut">
              <a:rPr lang="en-IN" smtClean="0"/>
              <a:t>02-12-2017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98F0-C5BB-40A2-8CD7-809611FF02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95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18F-201D-4DAB-8E13-3F7D4C535C30}" type="datetimeFigureOut">
              <a:rPr lang="en-IN" smtClean="0"/>
              <a:t>02-12-2017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98F0-C5BB-40A2-8CD7-809611FF02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142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218F-201D-4DAB-8E13-3F7D4C535C30}" type="datetimeFigureOut">
              <a:rPr lang="en-IN" smtClean="0"/>
              <a:t>02-12-2017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98F0-C5BB-40A2-8CD7-809611FF02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90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B218F-201D-4DAB-8E13-3F7D4C535C30}" type="datetimeFigureOut">
              <a:rPr lang="en-IN" smtClean="0"/>
              <a:t>02-12-2017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98F0-C5BB-40A2-8CD7-809611FF02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728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081" y="4626590"/>
            <a:ext cx="11655188" cy="1651380"/>
          </a:xfrm>
        </p:spPr>
        <p:txBody>
          <a:bodyPr>
            <a:normAutofit lnSpcReduction="10000"/>
          </a:bodyPr>
          <a:lstStyle/>
          <a:p>
            <a:pPr algn="l"/>
            <a:r>
              <a:rPr lang="en-IN" dirty="0" smtClean="0">
                <a:latin typeface="Imprint MT Shadow" panose="04020605060303030202" pitchFamily="82" charset="0"/>
              </a:rPr>
              <a:t>Class :III Sem </a:t>
            </a:r>
            <a:r>
              <a:rPr lang="en-IN" dirty="0" err="1" smtClean="0">
                <a:latin typeface="Imprint MT Shadow" panose="04020605060303030202" pitchFamily="82" charset="0"/>
              </a:rPr>
              <a:t>B.Com</a:t>
            </a:r>
            <a:r>
              <a:rPr lang="en-IN" dirty="0" smtClean="0">
                <a:latin typeface="Imprint MT Shadow" panose="04020605060303030202" pitchFamily="82" charset="0"/>
              </a:rPr>
              <a:t> Tax					</a:t>
            </a:r>
            <a:r>
              <a:rPr lang="en-IN" dirty="0">
                <a:latin typeface="Imprint MT Shadow" panose="04020605060303030202" pitchFamily="82" charset="0"/>
              </a:rPr>
              <a:t> </a:t>
            </a:r>
            <a:r>
              <a:rPr lang="en-IN" dirty="0" smtClean="0">
                <a:latin typeface="Imprint MT Shadow" panose="04020605060303030202" pitchFamily="82" charset="0"/>
              </a:rPr>
              <a:t>      LIGI JOLLY</a:t>
            </a:r>
          </a:p>
          <a:p>
            <a:pPr algn="l"/>
            <a:r>
              <a:rPr lang="en-IN" dirty="0" smtClean="0">
                <a:latin typeface="Imprint MT Shadow" panose="04020605060303030202" pitchFamily="82" charset="0"/>
              </a:rPr>
              <a:t>Subject :IT in Business 					ASSISTANT PROFESSOR </a:t>
            </a:r>
          </a:p>
          <a:p>
            <a:r>
              <a:rPr lang="en-IN" dirty="0" smtClean="0">
                <a:latin typeface="Imprint MT Shadow" panose="04020605060303030202" pitchFamily="82" charset="0"/>
              </a:rPr>
              <a:t>							DEPARTMENT OF COMMERCE</a:t>
            </a:r>
          </a:p>
          <a:p>
            <a:r>
              <a:rPr lang="en-IN" dirty="0" smtClean="0">
                <a:latin typeface="Imprint MT Shadow" panose="04020605060303030202" pitchFamily="82" charset="0"/>
              </a:rPr>
              <a:t>							N.S.S. COLLEGE PANDALAM</a:t>
            </a:r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0"/>
            <a:ext cx="12119212" cy="46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Banking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banking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 service provided by a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or other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institutions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that allows its customers to conduct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trasnscations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remotely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devices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such as a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phones or tablet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10" y="1005463"/>
            <a:ext cx="5981700" cy="4191000"/>
          </a:xfrm>
        </p:spPr>
      </p:pic>
    </p:spTree>
    <p:extLst>
      <p:ext uri="{BB962C8B-B14F-4D97-AF65-F5344CB8AC3E}">
        <p14:creationId xmlns:p14="http://schemas.microsoft.com/office/powerpoint/2010/main" val="9443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E-Banking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to use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cost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 to view account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account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time access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Convenience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E-Banking products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Banking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12" y="1969477"/>
            <a:ext cx="6865033" cy="395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E-Banking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8295"/>
            <a:ext cx="10515600" cy="53597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Internet facility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regarding the operation of E-banking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 charges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threats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Hacking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of  flexibility in systems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Monotype Corsiva" panose="03010101010201010101" pitchFamily="66" charset="0"/>
              </a:rPr>
              <a:t>Traditional Banking Vs. E-Banking</a:t>
            </a:r>
            <a:endParaRPr lang="en-IN" b="1" dirty="0">
              <a:latin typeface="Monotype Corsiva" panose="03010101010201010101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7"/>
          <a:stretch/>
        </p:blipFill>
        <p:spPr>
          <a:xfrm>
            <a:off x="0" y="1463040"/>
            <a:ext cx="11859065" cy="5205046"/>
          </a:xfrm>
        </p:spPr>
      </p:pic>
    </p:spTree>
    <p:extLst>
      <p:ext uri="{BB962C8B-B14F-4D97-AF65-F5344CB8AC3E}">
        <p14:creationId xmlns:p14="http://schemas.microsoft.com/office/powerpoint/2010/main" val="34288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9" y="1158459"/>
            <a:ext cx="7004538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latin typeface="Monotype Corsiva" panose="03010101010201010101" pitchFamily="66" charset="0"/>
              </a:rPr>
              <a:t>CONCEPT of INTERNET BANKING</a:t>
            </a:r>
            <a:endParaRPr lang="en-IN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system that provides the facility to the customers to conduct the financial and non financial transactions  from his home, with out physically visiting the bank.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personal banking-internet banking-virtual banking-home banking…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C</a:t>
            </a:r>
            <a:r>
              <a:rPr lang="en-IN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haracteristics</a:t>
            </a:r>
            <a:endParaRPr lang="en-IN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Removal of traditional geographic barrier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online banking services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Ensures security of banking transactions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Reduces the risk of loss of business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Saves time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E-banking Models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only system</a:t>
            </a:r>
          </a:p>
          <a:p>
            <a:pPr marL="0" indent="0">
              <a:buNone/>
            </a:pP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information transfer system</a:t>
            </a:r>
          </a:p>
          <a:p>
            <a:pPr marL="0" indent="0">
              <a:buNone/>
            </a:pP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Fully electronic transactional system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95" y="1690688"/>
            <a:ext cx="3560005" cy="41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E-Banking Services</a:t>
            </a:r>
            <a:endParaRPr lang="en-I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Bill payment services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Fund Transfer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Credit card Loans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Ticketing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Investments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Payments 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shopping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care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490949" cy="4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E-Banking Products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97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Debit card-It is a plastic card allows the customers to use funds against his balance in the account.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Credit cards: It is a plastic card allows the customer to buy goods and services based on his promise to pay for these goods and services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cards: A card with embedded integrated circuits.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E-cash: Money or scrip exchanged only electronically.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136476"/>
            <a:ext cx="4004522" cy="28660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24" y="3862601"/>
            <a:ext cx="3436678" cy="2128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70" y="3991875"/>
            <a:ext cx="3130302" cy="1999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30" y="136476"/>
            <a:ext cx="5049672" cy="32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utomated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teller machine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an electronic telecommunications device that enables customers of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financial institutions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financial transactions such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cash withdrawals, deposits, transfer funds, or obtaining account information, at any time and without the need for direct interaction with bank staff.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84" y="531398"/>
            <a:ext cx="370011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36" y="531398"/>
            <a:ext cx="2900289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75" y="531398"/>
            <a:ext cx="2828925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</TotalTime>
  <Words>231</Words>
  <Application>Microsoft Office PowerPoint</Application>
  <PresentationFormat>Custom</PresentationFormat>
  <Paragraphs>56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CONCEPT of INTERNET BANKING</vt:lpstr>
      <vt:lpstr>Characteristics</vt:lpstr>
      <vt:lpstr>E-banking Models</vt:lpstr>
      <vt:lpstr>E-Banking Services</vt:lpstr>
      <vt:lpstr>E-Banking Products</vt:lpstr>
      <vt:lpstr>PowerPoint Presentation</vt:lpstr>
      <vt:lpstr>Automated Teller Machine (ATM)</vt:lpstr>
      <vt:lpstr>PowerPoint Presentation</vt:lpstr>
      <vt:lpstr>Mobile Banking</vt:lpstr>
      <vt:lpstr>PowerPoint Presentation</vt:lpstr>
      <vt:lpstr>Benefits of E-Banking</vt:lpstr>
      <vt:lpstr>Limitations of E-Banking</vt:lpstr>
      <vt:lpstr>Traditional Banking Vs. E-Banking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E-BANKING</dc:title>
  <dc:creator>Windows User</dc:creator>
  <cp:lastModifiedBy>ss</cp:lastModifiedBy>
  <cp:revision>17</cp:revision>
  <dcterms:created xsi:type="dcterms:W3CDTF">2019-07-08T15:01:20Z</dcterms:created>
  <dcterms:modified xsi:type="dcterms:W3CDTF">2017-08-02T18:06:48Z</dcterms:modified>
</cp:coreProperties>
</file>